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6" d="100"/>
          <a:sy n="46" d="100"/>
        </p:scale>
        <p:origin x="-2064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28234-7046-400D-A5C9-5ACD2C735F04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D5EA3-D674-432E-933B-6A6DB727CB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24036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«Использование </a:t>
            </a:r>
            <a:r>
              <a:rPr lang="ru-RU" b="1" dirty="0" err="1" smtClean="0">
                <a:solidFill>
                  <a:srgbClr val="002060"/>
                </a:solidFill>
              </a:rPr>
              <a:t>мультимедийных</a:t>
            </a:r>
            <a:r>
              <a:rPr lang="ru-RU" b="1" dirty="0" smtClean="0">
                <a:solidFill>
                  <a:srgbClr val="002060"/>
                </a:solidFill>
              </a:rPr>
              <a:t> дидактических игр в познавательном развитии дошкольников»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57200"/>
            <a:ext cx="5184576" cy="838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Мультимедиа –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это современная компьютерная</a:t>
            </a:r>
          </a:p>
          <a:p>
            <a:pPr algn="ctr">
              <a:buNone/>
            </a:pPr>
            <a:r>
              <a:rPr lang="ru-RU" sz="2400" b="1" dirty="0" smtClean="0"/>
              <a:t>информационная технология, позволяющая объединить в компьютерной системе текст, звук, видеоизображение, графическое изображение и анимацию.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7" y="192428"/>
          <a:ext cx="8391875" cy="6308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348"/>
                <a:gridCol w="4752527"/>
              </a:tblGrid>
              <a:tr h="46072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Отрицательное влияние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</a:t>
                      </a:r>
                      <a:r>
                        <a:rPr lang="ru-RU" sz="2000" dirty="0" smtClean="0"/>
                        <a:t>оложительное влияние</a:t>
                      </a:r>
                      <a:endParaRPr lang="ru-RU" sz="2000" dirty="0"/>
                    </a:p>
                  </a:txBody>
                  <a:tcPr/>
                </a:tc>
              </a:tr>
              <a:tr h="584768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1.Уход от реального мира в виртуальный.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2.Игромания (зависимость от видеоигр)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3.Ухудшение зрения и осанки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4.Снижение активности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5.Снижает потребность в чтении.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6.Потеря ориентации во времени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Ребенок учится концентрировать внимание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Развитие логики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Игры учат добиваться своей цели, выполнять задание до конца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Игры учат терпению и настойчивости в достижении цели.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Игры расширяют кругозор детей, знакомят его с историей, техникой, миром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Повышение интереса к изученному материалу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9.Игра заменяет множество пособий, выполняя функцию демонстрационного материала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10.Способствует развитию познавательно интереса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Требования к педагогу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189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/>
              <a:t>Непосредственно образовательную деятельность с использованием ИКТ для детей 5-7 лет следует проводить не более одного раза в течение дня и не чаще трех раз в неделю в дни наиболее высокой работоспособности: во вторник, среду и четверг. После работы с </a:t>
            </a:r>
            <a:r>
              <a:rPr lang="ru-RU" sz="2000" b="1" dirty="0" err="1" smtClean="0"/>
              <a:t>мультимедийным</a:t>
            </a:r>
            <a:r>
              <a:rPr lang="ru-RU" sz="2000" b="1" dirty="0" smtClean="0"/>
              <a:t> оборудованием с детьми проводят гимнастику для глаз. Непрерывная продолжительность работы с компьютером в форме развивающих игр для детей 5 лет не должна 5 превышать 10 минут и для детей 6-7 лет - 15 минут. Для детей, имеющих хроническую патологию, часто болеющих (более 4 раз в год), после перенесенных заболеваний в течение 2- недель продолжительность непосредственно образовательной деятельности с использованием компьютера должна быть сокращена: для детей 5 лет - до 7 минут, для детей 6 лет - до 10 минут.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1538" y="2214554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+mj-lt"/>
              </a:rPr>
              <a:t>Спасибо за внимание!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</TotalTime>
  <Words>278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«Использование мультимедийных дидактических игр в познавательном развитии дошкольников» </vt:lpstr>
      <vt:lpstr>Мультимедиа –</vt:lpstr>
      <vt:lpstr>Слайд 3</vt:lpstr>
      <vt:lpstr>Требования к педагогу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мультимедийных дидактических игр в познавательном развитии дошкольников» </dc:title>
  <dc:creator>рома</dc:creator>
  <cp:lastModifiedBy>Алкесандр</cp:lastModifiedBy>
  <cp:revision>3</cp:revision>
  <dcterms:created xsi:type="dcterms:W3CDTF">2021-01-18T11:34:54Z</dcterms:created>
  <dcterms:modified xsi:type="dcterms:W3CDTF">2021-01-19T07:06:04Z</dcterms:modified>
</cp:coreProperties>
</file>