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83" r:id="rId4"/>
    <p:sldId id="285" r:id="rId5"/>
    <p:sldId id="282" r:id="rId6"/>
    <p:sldId id="280" r:id="rId7"/>
    <p:sldId id="288" r:id="rId8"/>
    <p:sldId id="289" r:id="rId9"/>
    <p:sldId id="291" r:id="rId10"/>
    <p:sldId id="296" r:id="rId11"/>
    <p:sldId id="269" r:id="rId12"/>
    <p:sldId id="286" r:id="rId13"/>
    <p:sldId id="290" r:id="rId14"/>
    <p:sldId id="292" r:id="rId15"/>
    <p:sldId id="295" r:id="rId16"/>
    <p:sldId id="294" r:id="rId17"/>
    <p:sldId id="259" r:id="rId18"/>
    <p:sldId id="27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B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71" autoAdjust="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00AB6-DE57-4560-829F-B75F539C5087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65A12BED-B83D-4D8F-8823-5C960EA1EBF8}">
      <dgm:prSet phldrT="[Текст]" phldr="1"/>
      <dgm:spPr/>
      <dgm:t>
        <a:bodyPr/>
        <a:lstStyle/>
        <a:p>
          <a:endParaRPr lang="ru-RU" dirty="0"/>
        </a:p>
      </dgm:t>
    </dgm:pt>
    <dgm:pt modelId="{162E1BB0-D450-4F63-A140-9F5DF984D441}" type="sibTrans" cxnId="{76DC7176-455C-427F-AC59-4A60AE7A011C}">
      <dgm:prSet/>
      <dgm:spPr/>
      <dgm:t>
        <a:bodyPr/>
        <a:lstStyle/>
        <a:p>
          <a:endParaRPr lang="ru-RU"/>
        </a:p>
      </dgm:t>
    </dgm:pt>
    <dgm:pt modelId="{9574AF1B-E32B-45D6-94E0-DEC588BCEE32}" type="parTrans" cxnId="{76DC7176-455C-427F-AC59-4A60AE7A011C}">
      <dgm:prSet/>
      <dgm:spPr/>
      <dgm:t>
        <a:bodyPr/>
        <a:lstStyle/>
        <a:p>
          <a:endParaRPr lang="ru-RU"/>
        </a:p>
      </dgm:t>
    </dgm:pt>
    <dgm:pt modelId="{CD64E737-5824-439B-A308-1272A3376E1E}">
      <dgm:prSet phldrT="[Текст]"/>
      <dgm:spPr/>
      <dgm:t>
        <a:bodyPr/>
        <a:lstStyle/>
        <a:p>
          <a:endParaRPr lang="ru-RU" dirty="0"/>
        </a:p>
      </dgm:t>
    </dgm:pt>
    <dgm:pt modelId="{B15BECAD-E1A6-47C8-96CD-8D00EA12B78F}" type="sibTrans" cxnId="{C2D9D353-6830-454D-87AF-32C3B76093D0}">
      <dgm:prSet/>
      <dgm:spPr/>
      <dgm:t>
        <a:bodyPr/>
        <a:lstStyle/>
        <a:p>
          <a:endParaRPr lang="ru-RU"/>
        </a:p>
      </dgm:t>
    </dgm:pt>
    <dgm:pt modelId="{12744BEC-2133-47D6-9A46-1B4227702574}" type="parTrans" cxnId="{C2D9D353-6830-454D-87AF-32C3B76093D0}">
      <dgm:prSet/>
      <dgm:spPr/>
      <dgm:t>
        <a:bodyPr/>
        <a:lstStyle/>
        <a:p>
          <a:endParaRPr lang="ru-RU"/>
        </a:p>
      </dgm:t>
    </dgm:pt>
    <dgm:pt modelId="{AC835135-F2EB-47ED-A0B5-A53BA9C44D4A}">
      <dgm:prSet phldrT="[Текст]" phldr="1"/>
      <dgm:spPr/>
      <dgm:t>
        <a:bodyPr/>
        <a:lstStyle/>
        <a:p>
          <a:endParaRPr lang="ru-RU" dirty="0"/>
        </a:p>
      </dgm:t>
    </dgm:pt>
    <dgm:pt modelId="{48A61DB9-A08D-4217-8E97-5AD548BECD27}" type="sibTrans" cxnId="{48769603-CC03-4A59-A58D-D3256E1A60A6}">
      <dgm:prSet/>
      <dgm:spPr/>
      <dgm:t>
        <a:bodyPr/>
        <a:lstStyle/>
        <a:p>
          <a:endParaRPr lang="ru-RU"/>
        </a:p>
      </dgm:t>
    </dgm:pt>
    <dgm:pt modelId="{D065BE87-0A26-4BE2-B6A4-7A6D7EC516E7}" type="parTrans" cxnId="{48769603-CC03-4A59-A58D-D3256E1A60A6}">
      <dgm:prSet/>
      <dgm:spPr/>
      <dgm:t>
        <a:bodyPr/>
        <a:lstStyle/>
        <a:p>
          <a:endParaRPr lang="ru-RU"/>
        </a:p>
      </dgm:t>
    </dgm:pt>
    <dgm:pt modelId="{CD881294-0972-4C6B-9FC3-94094205B4D5}">
      <dgm:prSet phldrT="[Текст]"/>
      <dgm:spPr/>
      <dgm:t>
        <a:bodyPr/>
        <a:lstStyle/>
        <a:p>
          <a:endParaRPr lang="ru-RU" dirty="0"/>
        </a:p>
      </dgm:t>
    </dgm:pt>
    <dgm:pt modelId="{A05542B5-D903-4848-8755-66138B36F475}" type="sibTrans" cxnId="{5A751F9A-869D-4A81-B1D9-27ACD7A097C9}">
      <dgm:prSet/>
      <dgm:spPr/>
      <dgm:t>
        <a:bodyPr/>
        <a:lstStyle/>
        <a:p>
          <a:endParaRPr lang="ru-RU"/>
        </a:p>
      </dgm:t>
    </dgm:pt>
    <dgm:pt modelId="{71764B50-2895-4195-BF31-75821A4092ED}" type="parTrans" cxnId="{5A751F9A-869D-4A81-B1D9-27ACD7A097C9}">
      <dgm:prSet/>
      <dgm:spPr/>
      <dgm:t>
        <a:bodyPr/>
        <a:lstStyle/>
        <a:p>
          <a:endParaRPr lang="ru-RU"/>
        </a:p>
      </dgm:t>
    </dgm:pt>
    <dgm:pt modelId="{85957DDC-D518-440A-BA15-7F4111136B21}">
      <dgm:prSet phldrT="[Текст]"/>
      <dgm:spPr/>
      <dgm:t>
        <a:bodyPr/>
        <a:lstStyle/>
        <a:p>
          <a:endParaRPr lang="ru-RU" dirty="0"/>
        </a:p>
      </dgm:t>
    </dgm:pt>
    <dgm:pt modelId="{2DB03796-B377-4BAD-A675-C16758979EF0}" type="sibTrans" cxnId="{65A6B6D6-A8B0-4C6D-AB29-6BB243B08B45}">
      <dgm:prSet/>
      <dgm:spPr/>
      <dgm:t>
        <a:bodyPr/>
        <a:lstStyle/>
        <a:p>
          <a:endParaRPr lang="ru-RU"/>
        </a:p>
      </dgm:t>
    </dgm:pt>
    <dgm:pt modelId="{74B8D6E8-DF3E-4E2B-A39D-AF6A9FA84964}" type="parTrans" cxnId="{65A6B6D6-A8B0-4C6D-AB29-6BB243B08B45}">
      <dgm:prSet/>
      <dgm:spPr/>
      <dgm:t>
        <a:bodyPr/>
        <a:lstStyle/>
        <a:p>
          <a:endParaRPr lang="ru-RU"/>
        </a:p>
      </dgm:t>
    </dgm:pt>
    <dgm:pt modelId="{BE557F15-5719-4F62-8E43-58206CAAA150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Соответствующая возрасту ребёнка прибавка в весе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614803-58DA-42CB-A46E-FB7C496473ED}" type="sibTrans" cxnId="{50B679C3-F29F-4347-ABEB-AA1A6EEEBB2B}">
      <dgm:prSet/>
      <dgm:spPr/>
      <dgm:t>
        <a:bodyPr/>
        <a:lstStyle/>
        <a:p>
          <a:endParaRPr lang="ru-RU"/>
        </a:p>
      </dgm:t>
    </dgm:pt>
    <dgm:pt modelId="{BEAEDB3A-9311-4589-B621-D12A22C464CA}" type="parTrans" cxnId="{50B679C3-F29F-4347-ABEB-AA1A6EEEBB2B}">
      <dgm:prSet/>
      <dgm:spPr/>
      <dgm:t>
        <a:bodyPr/>
        <a:lstStyle/>
        <a:p>
          <a:endParaRPr lang="ru-RU"/>
        </a:p>
      </dgm:t>
    </dgm:pt>
    <dgm:pt modelId="{D1757A02-34C6-4548-9321-C116E7DF0A12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Глубокий сон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8ECDF-3C97-4FE4-AB03-323592F53D22}" type="sibTrans" cxnId="{27CDC43D-AD55-43F0-A56B-B11B49D2EF2F}">
      <dgm:prSet/>
      <dgm:spPr/>
      <dgm:t>
        <a:bodyPr/>
        <a:lstStyle/>
        <a:p>
          <a:endParaRPr lang="ru-RU"/>
        </a:p>
      </dgm:t>
    </dgm:pt>
    <dgm:pt modelId="{FC89C6A6-A4FF-490C-A706-A5BC205795FB}" type="parTrans" cxnId="{27CDC43D-AD55-43F0-A56B-B11B49D2EF2F}">
      <dgm:prSet/>
      <dgm:spPr/>
      <dgm:t>
        <a:bodyPr/>
        <a:lstStyle/>
        <a:p>
          <a:endParaRPr lang="ru-RU"/>
        </a:p>
      </dgm:t>
    </dgm:pt>
    <dgm:pt modelId="{4E3576A4-6329-4B12-9D7E-7DF9FCEE4ECF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Хороший аппетит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C6074-7874-49D4-B1BD-CC07DD3E5655}" type="sibTrans" cxnId="{6D743C4D-F36D-4970-9AF3-4D0BEFB057B7}">
      <dgm:prSet/>
      <dgm:spPr/>
      <dgm:t>
        <a:bodyPr/>
        <a:lstStyle/>
        <a:p>
          <a:endParaRPr lang="ru-RU"/>
        </a:p>
      </dgm:t>
    </dgm:pt>
    <dgm:pt modelId="{010DB8AF-37DF-4607-8771-BFD0780A0986}" type="parTrans" cxnId="{6D743C4D-F36D-4970-9AF3-4D0BEFB057B7}">
      <dgm:prSet/>
      <dgm:spPr/>
      <dgm:t>
        <a:bodyPr/>
        <a:lstStyle/>
        <a:p>
          <a:endParaRPr lang="ru-RU"/>
        </a:p>
      </dgm:t>
    </dgm:pt>
    <dgm:pt modelId="{E73D7B1E-BF37-4503-A29E-DE7328882C4C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Бодрое эмоциональное состояние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404376-C385-43E9-81FB-BC3E6BC74427}" type="sibTrans" cxnId="{C0D7F8BA-DB69-4E45-982A-207F0948851A}">
      <dgm:prSet/>
      <dgm:spPr/>
      <dgm:t>
        <a:bodyPr/>
        <a:lstStyle/>
        <a:p>
          <a:endParaRPr lang="ru-RU"/>
        </a:p>
      </dgm:t>
    </dgm:pt>
    <dgm:pt modelId="{F9CE868F-B36B-408C-97C5-E6F05E73117B}" type="parTrans" cxnId="{C0D7F8BA-DB69-4E45-982A-207F0948851A}">
      <dgm:prSet/>
      <dgm:spPr/>
      <dgm:t>
        <a:bodyPr/>
        <a:lstStyle/>
        <a:p>
          <a:endParaRPr lang="ru-RU"/>
        </a:p>
      </dgm:t>
    </dgm:pt>
    <dgm:pt modelId="{50AA713A-F2A2-45D6-B778-72D67BFA1685}">
      <dgm:prSet custT="1"/>
      <dgm:spPr/>
      <dgm:t>
        <a:bodyPr/>
        <a:lstStyle/>
        <a:p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56AD3-159C-4D2F-B240-5B5C6978497F}" type="sibTrans" cxnId="{7296D32A-980C-4F73-B98A-482273A7D3E7}">
      <dgm:prSet/>
      <dgm:spPr/>
      <dgm:t>
        <a:bodyPr/>
        <a:lstStyle/>
        <a:p>
          <a:endParaRPr lang="ru-RU"/>
        </a:p>
      </dgm:t>
    </dgm:pt>
    <dgm:pt modelId="{47909174-A798-471F-B8D0-704F7EC9AF0B}" type="parTrans" cxnId="{7296D32A-980C-4F73-B98A-482273A7D3E7}">
      <dgm:prSet/>
      <dgm:spPr/>
      <dgm:t>
        <a:bodyPr/>
        <a:lstStyle/>
        <a:p>
          <a:endParaRPr lang="ru-RU"/>
        </a:p>
      </dgm:t>
    </dgm:pt>
    <dgm:pt modelId="{E276F4E5-8A6A-484E-9009-D025E4A211CA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полное восстановление имеющихся привычек и навыков, активное поведение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58A6BB-F17D-4A4D-8C8A-40C2342A1D5E}" type="parTrans" cxnId="{150BD754-CFD6-4342-8CF7-29A37A668314}">
      <dgm:prSet/>
      <dgm:spPr/>
      <dgm:t>
        <a:bodyPr/>
        <a:lstStyle/>
        <a:p>
          <a:endParaRPr lang="ru-RU"/>
        </a:p>
      </dgm:t>
    </dgm:pt>
    <dgm:pt modelId="{F00599B0-C2CD-4010-A083-340728917687}" type="sibTrans" cxnId="{150BD754-CFD6-4342-8CF7-29A37A668314}">
      <dgm:prSet/>
      <dgm:spPr/>
      <dgm:t>
        <a:bodyPr/>
        <a:lstStyle/>
        <a:p>
          <a:endParaRPr lang="ru-RU"/>
        </a:p>
      </dgm:t>
    </dgm:pt>
    <dgm:pt modelId="{805E5B78-5AB9-42A5-9AD5-C7AE948AED27}" type="pres">
      <dgm:prSet presAssocID="{EBB00AB6-DE57-4560-829F-B75F539C508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6A0B22-A4D7-4DAA-8ED4-29FE50369521}" type="pres">
      <dgm:prSet presAssocID="{CD64E737-5824-439B-A308-1272A3376E1E}" presName="composite" presStyleCnt="0"/>
      <dgm:spPr/>
    </dgm:pt>
    <dgm:pt modelId="{A312DBDA-666B-45FA-9EE5-557D9423266E}" type="pres">
      <dgm:prSet presAssocID="{CD64E737-5824-439B-A308-1272A3376E1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8228C2-787C-43FC-9889-C80090AFC1A6}" type="pres">
      <dgm:prSet presAssocID="{CD64E737-5824-439B-A308-1272A3376E1E}" presName="descendantText" presStyleLbl="alignAcc1" presStyleIdx="0" presStyleCnt="5" custScaleY="99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775BC-555A-468F-9B67-8E48F64CBE47}" type="pres">
      <dgm:prSet presAssocID="{B15BECAD-E1A6-47C8-96CD-8D00EA12B78F}" presName="sp" presStyleCnt="0"/>
      <dgm:spPr/>
    </dgm:pt>
    <dgm:pt modelId="{8EF98083-4E7B-4ACF-9E4B-8876DD9A8B33}" type="pres">
      <dgm:prSet presAssocID="{65A12BED-B83D-4D8F-8823-5C960EA1EBF8}" presName="composite" presStyleCnt="0"/>
      <dgm:spPr/>
    </dgm:pt>
    <dgm:pt modelId="{1BE4551E-7528-4238-B071-E919D0F330AE}" type="pres">
      <dgm:prSet presAssocID="{65A12BED-B83D-4D8F-8823-5C960EA1EBF8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F6FE1-B0B7-43EB-A7C6-821946E38EFE}" type="pres">
      <dgm:prSet presAssocID="{65A12BED-B83D-4D8F-8823-5C960EA1EBF8}" presName="descendantText" presStyleLbl="alignAcc1" presStyleIdx="1" presStyleCnt="5" custScaleY="126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32A84-0D41-494C-B8F9-40934FE7FE3D}" type="pres">
      <dgm:prSet presAssocID="{162E1BB0-D450-4F63-A140-9F5DF984D441}" presName="sp" presStyleCnt="0"/>
      <dgm:spPr/>
    </dgm:pt>
    <dgm:pt modelId="{5AAEE21A-2A69-4919-AB41-056DD3E6CF16}" type="pres">
      <dgm:prSet presAssocID="{AC835135-F2EB-47ED-A0B5-A53BA9C44D4A}" presName="composite" presStyleCnt="0"/>
      <dgm:spPr/>
    </dgm:pt>
    <dgm:pt modelId="{2EA4FFAD-C136-4CEF-8CE5-4F61313EE8C2}" type="pres">
      <dgm:prSet presAssocID="{AC835135-F2EB-47ED-A0B5-A53BA9C44D4A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F3174-F01D-4114-899E-39BC70BD1AB8}" type="pres">
      <dgm:prSet presAssocID="{AC835135-F2EB-47ED-A0B5-A53BA9C44D4A}" presName="descendantText" presStyleLbl="alignAcc1" presStyleIdx="2" presStyleCnt="5" custScaleY="101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8A200-2B4C-41EB-AFFB-51A939C97252}" type="pres">
      <dgm:prSet presAssocID="{48A61DB9-A08D-4217-8E97-5AD548BECD27}" presName="sp" presStyleCnt="0"/>
      <dgm:spPr/>
    </dgm:pt>
    <dgm:pt modelId="{B6BE5CEE-CBF7-4E28-AF27-B1EBB7AEE917}" type="pres">
      <dgm:prSet presAssocID="{CD881294-0972-4C6B-9FC3-94094205B4D5}" presName="composite" presStyleCnt="0"/>
      <dgm:spPr/>
    </dgm:pt>
    <dgm:pt modelId="{3909A77C-6D68-4D17-A37F-140D50F3B6C0}" type="pres">
      <dgm:prSet presAssocID="{CD881294-0972-4C6B-9FC3-94094205B4D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AAA4C-0A21-4FEF-9979-77C50DDF0E76}" type="pres">
      <dgm:prSet presAssocID="{CD881294-0972-4C6B-9FC3-94094205B4D5}" presName="descendantText" presStyleLbl="alignAcc1" presStyleIdx="3" presStyleCnt="5" custScaleY="129123" custLinFactNeighborX="-581" custLinFactNeighborY="-11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92A56-83AF-4022-81D8-447B91B0AA61}" type="pres">
      <dgm:prSet presAssocID="{A05542B5-D903-4848-8755-66138B36F475}" presName="sp" presStyleCnt="0"/>
      <dgm:spPr/>
    </dgm:pt>
    <dgm:pt modelId="{24D6EDB5-E9AA-4172-902F-FAA09F837CD7}" type="pres">
      <dgm:prSet presAssocID="{85957DDC-D518-440A-BA15-7F4111136B21}" presName="composite" presStyleCnt="0"/>
      <dgm:spPr/>
    </dgm:pt>
    <dgm:pt modelId="{1520DE8B-C37E-48DA-B42F-D1165568FC23}" type="pres">
      <dgm:prSet presAssocID="{85957DDC-D518-440A-BA15-7F4111136B2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738E2-4C80-4339-B1AD-7F47753EC9FC}" type="pres">
      <dgm:prSet presAssocID="{85957DDC-D518-440A-BA15-7F4111136B21}" presName="descendantText" presStyleLbl="alignAcc1" presStyleIdx="4" presStyleCnt="5" custScaleY="105116" custLinFactNeighborX="972" custLinFactNeighborY="9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C37500-4EAE-4E94-A7CD-B70CFA19CEB1}" type="presOf" srcId="{D1757A02-34C6-4548-9321-C116E7DF0A12}" destId="{538228C2-787C-43FC-9889-C80090AFC1A6}" srcOrd="0" destOrd="0" presId="urn:microsoft.com/office/officeart/2005/8/layout/chevron2"/>
    <dgm:cxn modelId="{2050A31B-CAC0-4275-8F5B-62B6E6F5AD6F}" type="presOf" srcId="{BE557F15-5719-4F62-8E43-58206CAAA150}" destId="{03A738E2-4C80-4339-B1AD-7F47753EC9FC}" srcOrd="0" destOrd="0" presId="urn:microsoft.com/office/officeart/2005/8/layout/chevron2"/>
    <dgm:cxn modelId="{76DC7176-455C-427F-AC59-4A60AE7A011C}" srcId="{EBB00AB6-DE57-4560-829F-B75F539C5087}" destId="{65A12BED-B83D-4D8F-8823-5C960EA1EBF8}" srcOrd="1" destOrd="0" parTransId="{9574AF1B-E32B-45D6-94E0-DEC588BCEE32}" sibTransId="{162E1BB0-D450-4F63-A140-9F5DF984D441}"/>
    <dgm:cxn modelId="{7CF17AFD-674A-418A-BE26-EFAC227F971C}" type="presOf" srcId="{EBB00AB6-DE57-4560-829F-B75F539C5087}" destId="{805E5B78-5AB9-42A5-9AD5-C7AE948AED27}" srcOrd="0" destOrd="0" presId="urn:microsoft.com/office/officeart/2005/8/layout/chevron2"/>
    <dgm:cxn modelId="{A1E5524B-1402-4CEF-8628-4C010FB7107A}" type="presOf" srcId="{AC835135-F2EB-47ED-A0B5-A53BA9C44D4A}" destId="{2EA4FFAD-C136-4CEF-8CE5-4F61313EE8C2}" srcOrd="0" destOrd="0" presId="urn:microsoft.com/office/officeart/2005/8/layout/chevron2"/>
    <dgm:cxn modelId="{2528465C-5128-4210-B7D6-3A3D157C6C1C}" type="presOf" srcId="{4E3576A4-6329-4B12-9D7E-7DF9FCEE4ECF}" destId="{EF7F6FE1-B0B7-43EB-A7C6-821946E38EFE}" srcOrd="0" destOrd="0" presId="urn:microsoft.com/office/officeart/2005/8/layout/chevron2"/>
    <dgm:cxn modelId="{C0D7F8BA-DB69-4E45-982A-207F0948851A}" srcId="{AC835135-F2EB-47ED-A0B5-A53BA9C44D4A}" destId="{E73D7B1E-BF37-4503-A29E-DE7328882C4C}" srcOrd="0" destOrd="0" parTransId="{F9CE868F-B36B-408C-97C5-E6F05E73117B}" sibTransId="{05404376-C385-43E9-81FB-BC3E6BC74427}"/>
    <dgm:cxn modelId="{50B679C3-F29F-4347-ABEB-AA1A6EEEBB2B}" srcId="{85957DDC-D518-440A-BA15-7F4111136B21}" destId="{BE557F15-5719-4F62-8E43-58206CAAA150}" srcOrd="0" destOrd="0" parTransId="{BEAEDB3A-9311-4589-B621-D12A22C464CA}" sibTransId="{D6614803-58DA-42CB-A46E-FB7C496473ED}"/>
    <dgm:cxn modelId="{C2D9D353-6830-454D-87AF-32C3B76093D0}" srcId="{EBB00AB6-DE57-4560-829F-B75F539C5087}" destId="{CD64E737-5824-439B-A308-1272A3376E1E}" srcOrd="0" destOrd="0" parTransId="{12744BEC-2133-47D6-9A46-1B4227702574}" sibTransId="{B15BECAD-E1A6-47C8-96CD-8D00EA12B78F}"/>
    <dgm:cxn modelId="{27CDC43D-AD55-43F0-A56B-B11B49D2EF2F}" srcId="{CD64E737-5824-439B-A308-1272A3376E1E}" destId="{D1757A02-34C6-4548-9321-C116E7DF0A12}" srcOrd="0" destOrd="0" parTransId="{FC89C6A6-A4FF-490C-A706-A5BC205795FB}" sibTransId="{2E98ECDF-3C97-4FE4-AB03-323592F53D22}"/>
    <dgm:cxn modelId="{150BD754-CFD6-4342-8CF7-29A37A668314}" srcId="{CD881294-0972-4C6B-9FC3-94094205B4D5}" destId="{E276F4E5-8A6A-484E-9009-D025E4A211CA}" srcOrd="1" destOrd="0" parTransId="{2F58A6BB-F17D-4A4D-8C8A-40C2342A1D5E}" sibTransId="{F00599B0-C2CD-4010-A083-340728917687}"/>
    <dgm:cxn modelId="{EE2C3726-B2EA-4CF7-B487-D8EF753983DB}" type="presOf" srcId="{CD64E737-5824-439B-A308-1272A3376E1E}" destId="{A312DBDA-666B-45FA-9EE5-557D9423266E}" srcOrd="0" destOrd="0" presId="urn:microsoft.com/office/officeart/2005/8/layout/chevron2"/>
    <dgm:cxn modelId="{48769603-CC03-4A59-A58D-D3256E1A60A6}" srcId="{EBB00AB6-DE57-4560-829F-B75F539C5087}" destId="{AC835135-F2EB-47ED-A0B5-A53BA9C44D4A}" srcOrd="2" destOrd="0" parTransId="{D065BE87-0A26-4BE2-B6A4-7A6D7EC516E7}" sibTransId="{48A61DB9-A08D-4217-8E97-5AD548BECD27}"/>
    <dgm:cxn modelId="{F0205E27-CA14-427D-AC72-6A6BC942B4CF}" type="presOf" srcId="{E276F4E5-8A6A-484E-9009-D025E4A211CA}" destId="{473AAA4C-0A21-4FEF-9979-77C50DDF0E76}" srcOrd="0" destOrd="1" presId="urn:microsoft.com/office/officeart/2005/8/layout/chevron2"/>
    <dgm:cxn modelId="{6535380E-E44D-4F68-88B3-51BCBCD0ECF0}" type="presOf" srcId="{65A12BED-B83D-4D8F-8823-5C960EA1EBF8}" destId="{1BE4551E-7528-4238-B071-E919D0F330AE}" srcOrd="0" destOrd="0" presId="urn:microsoft.com/office/officeart/2005/8/layout/chevron2"/>
    <dgm:cxn modelId="{51A9163E-66DD-43DE-9A1A-96493FCFF6CD}" type="presOf" srcId="{50AA713A-F2A2-45D6-B778-72D67BFA1685}" destId="{473AAA4C-0A21-4FEF-9979-77C50DDF0E76}" srcOrd="0" destOrd="0" presId="urn:microsoft.com/office/officeart/2005/8/layout/chevron2"/>
    <dgm:cxn modelId="{5A751F9A-869D-4A81-B1D9-27ACD7A097C9}" srcId="{EBB00AB6-DE57-4560-829F-B75F539C5087}" destId="{CD881294-0972-4C6B-9FC3-94094205B4D5}" srcOrd="3" destOrd="0" parTransId="{71764B50-2895-4195-BF31-75821A4092ED}" sibTransId="{A05542B5-D903-4848-8755-66138B36F475}"/>
    <dgm:cxn modelId="{05B02191-90D1-4644-B699-227001C4D29B}" type="presOf" srcId="{E73D7B1E-BF37-4503-A29E-DE7328882C4C}" destId="{976F3174-F01D-4114-899E-39BC70BD1AB8}" srcOrd="0" destOrd="0" presId="urn:microsoft.com/office/officeart/2005/8/layout/chevron2"/>
    <dgm:cxn modelId="{45577B46-3DD0-4493-9894-059842C44441}" type="presOf" srcId="{85957DDC-D518-440A-BA15-7F4111136B21}" destId="{1520DE8B-C37E-48DA-B42F-D1165568FC23}" srcOrd="0" destOrd="0" presId="urn:microsoft.com/office/officeart/2005/8/layout/chevron2"/>
    <dgm:cxn modelId="{7296D32A-980C-4F73-B98A-482273A7D3E7}" srcId="{CD881294-0972-4C6B-9FC3-94094205B4D5}" destId="{50AA713A-F2A2-45D6-B778-72D67BFA1685}" srcOrd="0" destOrd="0" parTransId="{47909174-A798-471F-B8D0-704F7EC9AF0B}" sibTransId="{D8F56AD3-159C-4D2F-B240-5B5C6978497F}"/>
    <dgm:cxn modelId="{F4401E85-C061-47C4-A678-5D615B01FE89}" type="presOf" srcId="{CD881294-0972-4C6B-9FC3-94094205B4D5}" destId="{3909A77C-6D68-4D17-A37F-140D50F3B6C0}" srcOrd="0" destOrd="0" presId="urn:microsoft.com/office/officeart/2005/8/layout/chevron2"/>
    <dgm:cxn modelId="{65A6B6D6-A8B0-4C6D-AB29-6BB243B08B45}" srcId="{EBB00AB6-DE57-4560-829F-B75F539C5087}" destId="{85957DDC-D518-440A-BA15-7F4111136B21}" srcOrd="4" destOrd="0" parTransId="{74B8D6E8-DF3E-4E2B-A39D-AF6A9FA84964}" sibTransId="{2DB03796-B377-4BAD-A675-C16758979EF0}"/>
    <dgm:cxn modelId="{6D743C4D-F36D-4970-9AF3-4D0BEFB057B7}" srcId="{65A12BED-B83D-4D8F-8823-5C960EA1EBF8}" destId="{4E3576A4-6329-4B12-9D7E-7DF9FCEE4ECF}" srcOrd="0" destOrd="0" parTransId="{010DB8AF-37DF-4607-8771-BFD0780A0986}" sibTransId="{240C6074-7874-49D4-B1BD-CC07DD3E5655}"/>
    <dgm:cxn modelId="{582809C4-B220-4660-8145-DAF0C79AD770}" type="presParOf" srcId="{805E5B78-5AB9-42A5-9AD5-C7AE948AED27}" destId="{D96A0B22-A4D7-4DAA-8ED4-29FE50369521}" srcOrd="0" destOrd="0" presId="urn:microsoft.com/office/officeart/2005/8/layout/chevron2"/>
    <dgm:cxn modelId="{52DC8E7C-036E-470B-A8C9-68F50B357084}" type="presParOf" srcId="{D96A0B22-A4D7-4DAA-8ED4-29FE50369521}" destId="{A312DBDA-666B-45FA-9EE5-557D9423266E}" srcOrd="0" destOrd="0" presId="urn:microsoft.com/office/officeart/2005/8/layout/chevron2"/>
    <dgm:cxn modelId="{817E7BF7-59DE-4E68-9D4D-BEC971F55C67}" type="presParOf" srcId="{D96A0B22-A4D7-4DAA-8ED4-29FE50369521}" destId="{538228C2-787C-43FC-9889-C80090AFC1A6}" srcOrd="1" destOrd="0" presId="urn:microsoft.com/office/officeart/2005/8/layout/chevron2"/>
    <dgm:cxn modelId="{4EFEAB17-F38E-41A3-B815-0AAAEBC6DC08}" type="presParOf" srcId="{805E5B78-5AB9-42A5-9AD5-C7AE948AED27}" destId="{450775BC-555A-468F-9B67-8E48F64CBE47}" srcOrd="1" destOrd="0" presId="urn:microsoft.com/office/officeart/2005/8/layout/chevron2"/>
    <dgm:cxn modelId="{7DFF6A26-8010-4C36-9983-7113FAD34077}" type="presParOf" srcId="{805E5B78-5AB9-42A5-9AD5-C7AE948AED27}" destId="{8EF98083-4E7B-4ACF-9E4B-8876DD9A8B33}" srcOrd="2" destOrd="0" presId="urn:microsoft.com/office/officeart/2005/8/layout/chevron2"/>
    <dgm:cxn modelId="{09C29CFE-90C8-41CC-BD2A-B2C3E62E7472}" type="presParOf" srcId="{8EF98083-4E7B-4ACF-9E4B-8876DD9A8B33}" destId="{1BE4551E-7528-4238-B071-E919D0F330AE}" srcOrd="0" destOrd="0" presId="urn:microsoft.com/office/officeart/2005/8/layout/chevron2"/>
    <dgm:cxn modelId="{B3F630B1-A691-4290-AC6B-B3D014F6B86F}" type="presParOf" srcId="{8EF98083-4E7B-4ACF-9E4B-8876DD9A8B33}" destId="{EF7F6FE1-B0B7-43EB-A7C6-821946E38EFE}" srcOrd="1" destOrd="0" presId="urn:microsoft.com/office/officeart/2005/8/layout/chevron2"/>
    <dgm:cxn modelId="{7E8B4092-FE32-4327-8FD5-1F88236E0C46}" type="presParOf" srcId="{805E5B78-5AB9-42A5-9AD5-C7AE948AED27}" destId="{24332A84-0D41-494C-B8F9-40934FE7FE3D}" srcOrd="3" destOrd="0" presId="urn:microsoft.com/office/officeart/2005/8/layout/chevron2"/>
    <dgm:cxn modelId="{DA040904-DF03-46FB-B55F-52DD93A4CDB3}" type="presParOf" srcId="{805E5B78-5AB9-42A5-9AD5-C7AE948AED27}" destId="{5AAEE21A-2A69-4919-AB41-056DD3E6CF16}" srcOrd="4" destOrd="0" presId="urn:microsoft.com/office/officeart/2005/8/layout/chevron2"/>
    <dgm:cxn modelId="{DC132DAC-2DCE-4D33-877B-487028C2452D}" type="presParOf" srcId="{5AAEE21A-2A69-4919-AB41-056DD3E6CF16}" destId="{2EA4FFAD-C136-4CEF-8CE5-4F61313EE8C2}" srcOrd="0" destOrd="0" presId="urn:microsoft.com/office/officeart/2005/8/layout/chevron2"/>
    <dgm:cxn modelId="{DA674AF1-8FF7-4472-811A-2D1CF8387A2B}" type="presParOf" srcId="{5AAEE21A-2A69-4919-AB41-056DD3E6CF16}" destId="{976F3174-F01D-4114-899E-39BC70BD1AB8}" srcOrd="1" destOrd="0" presId="urn:microsoft.com/office/officeart/2005/8/layout/chevron2"/>
    <dgm:cxn modelId="{CB3D0F50-F7FD-41A6-924F-CF3733982456}" type="presParOf" srcId="{805E5B78-5AB9-42A5-9AD5-C7AE948AED27}" destId="{18B8A200-2B4C-41EB-AFFB-51A939C97252}" srcOrd="5" destOrd="0" presId="urn:microsoft.com/office/officeart/2005/8/layout/chevron2"/>
    <dgm:cxn modelId="{DDCB3632-43E1-4660-B7A3-6ECFCDC8A2D5}" type="presParOf" srcId="{805E5B78-5AB9-42A5-9AD5-C7AE948AED27}" destId="{B6BE5CEE-CBF7-4E28-AF27-B1EBB7AEE917}" srcOrd="6" destOrd="0" presId="urn:microsoft.com/office/officeart/2005/8/layout/chevron2"/>
    <dgm:cxn modelId="{29C25E31-91CB-462F-A2A2-27F7E5322EE0}" type="presParOf" srcId="{B6BE5CEE-CBF7-4E28-AF27-B1EBB7AEE917}" destId="{3909A77C-6D68-4D17-A37F-140D50F3B6C0}" srcOrd="0" destOrd="0" presId="urn:microsoft.com/office/officeart/2005/8/layout/chevron2"/>
    <dgm:cxn modelId="{0F5A199C-67AC-48A7-9364-F5D28C05460A}" type="presParOf" srcId="{B6BE5CEE-CBF7-4E28-AF27-B1EBB7AEE917}" destId="{473AAA4C-0A21-4FEF-9979-77C50DDF0E76}" srcOrd="1" destOrd="0" presId="urn:microsoft.com/office/officeart/2005/8/layout/chevron2"/>
    <dgm:cxn modelId="{41A4A613-1FDA-47A7-BD67-B42AF976C90F}" type="presParOf" srcId="{805E5B78-5AB9-42A5-9AD5-C7AE948AED27}" destId="{0F392A56-83AF-4022-81D8-447B91B0AA61}" srcOrd="7" destOrd="0" presId="urn:microsoft.com/office/officeart/2005/8/layout/chevron2"/>
    <dgm:cxn modelId="{E3ABEBBC-32D5-4E0C-81DC-20374BC73BC9}" type="presParOf" srcId="{805E5B78-5AB9-42A5-9AD5-C7AE948AED27}" destId="{24D6EDB5-E9AA-4172-902F-FAA09F837CD7}" srcOrd="8" destOrd="0" presId="urn:microsoft.com/office/officeart/2005/8/layout/chevron2"/>
    <dgm:cxn modelId="{34CB0D4C-C11B-42A5-A55D-058A82589926}" type="presParOf" srcId="{24D6EDB5-E9AA-4172-902F-FAA09F837CD7}" destId="{1520DE8B-C37E-48DA-B42F-D1165568FC23}" srcOrd="0" destOrd="0" presId="urn:microsoft.com/office/officeart/2005/8/layout/chevron2"/>
    <dgm:cxn modelId="{F6EEB0FB-0627-47FE-96C1-715FAC66AAEE}" type="presParOf" srcId="{24D6EDB5-E9AA-4172-902F-FAA09F837CD7}" destId="{03A738E2-4C80-4339-B1AD-7F47753EC9F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12DBDA-666B-45FA-9EE5-557D9423266E}">
      <dsp:nvSpPr>
        <dsp:cNvPr id="0" name=""/>
        <dsp:cNvSpPr/>
      </dsp:nvSpPr>
      <dsp:spPr>
        <a:xfrm rot="5400000">
          <a:off x="-135536" y="138255"/>
          <a:ext cx="903576" cy="63250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-135536" y="138255"/>
        <a:ext cx="903576" cy="632503"/>
      </dsp:txXfrm>
    </dsp:sp>
    <dsp:sp modelId="{538228C2-787C-43FC-9889-C80090AFC1A6}">
      <dsp:nvSpPr>
        <dsp:cNvPr id="0" name=""/>
        <dsp:cNvSpPr/>
      </dsp:nvSpPr>
      <dsp:spPr>
        <a:xfrm rot="5400000">
          <a:off x="4453442" y="-3815858"/>
          <a:ext cx="582602" cy="82244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Глубокий сон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453442" y="-3815858"/>
        <a:ext cx="582602" cy="8224480"/>
      </dsp:txXfrm>
    </dsp:sp>
    <dsp:sp modelId="{1BE4551E-7528-4238-B071-E919D0F330AE}">
      <dsp:nvSpPr>
        <dsp:cNvPr id="0" name=""/>
        <dsp:cNvSpPr/>
      </dsp:nvSpPr>
      <dsp:spPr>
        <a:xfrm rot="5400000">
          <a:off x="-135536" y="1005185"/>
          <a:ext cx="903576" cy="63250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-135536" y="1005185"/>
        <a:ext cx="903576" cy="632503"/>
      </dsp:txXfrm>
    </dsp:sp>
    <dsp:sp modelId="{EF7F6FE1-B0B7-43EB-A7C6-821946E38EFE}">
      <dsp:nvSpPr>
        <dsp:cNvPr id="0" name=""/>
        <dsp:cNvSpPr/>
      </dsp:nvSpPr>
      <dsp:spPr>
        <a:xfrm rot="5400000">
          <a:off x="4373798" y="-2948928"/>
          <a:ext cx="741891" cy="82244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Хороший аппетит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373798" y="-2948928"/>
        <a:ext cx="741891" cy="8224480"/>
      </dsp:txXfrm>
    </dsp:sp>
    <dsp:sp modelId="{2EA4FFAD-C136-4CEF-8CE5-4F61313EE8C2}">
      <dsp:nvSpPr>
        <dsp:cNvPr id="0" name=""/>
        <dsp:cNvSpPr/>
      </dsp:nvSpPr>
      <dsp:spPr>
        <a:xfrm rot="5400000">
          <a:off x="-135536" y="1797871"/>
          <a:ext cx="903576" cy="63250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-135536" y="1797871"/>
        <a:ext cx="903576" cy="632503"/>
      </dsp:txXfrm>
    </dsp:sp>
    <dsp:sp modelId="{976F3174-F01D-4114-899E-39BC70BD1AB8}">
      <dsp:nvSpPr>
        <dsp:cNvPr id="0" name=""/>
        <dsp:cNvSpPr/>
      </dsp:nvSpPr>
      <dsp:spPr>
        <a:xfrm rot="5400000">
          <a:off x="4448042" y="-2156242"/>
          <a:ext cx="593403" cy="82244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Бодрое эмоциональное состояние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448042" y="-2156242"/>
        <a:ext cx="593403" cy="8224480"/>
      </dsp:txXfrm>
    </dsp:sp>
    <dsp:sp modelId="{3909A77C-6D68-4D17-A37F-140D50F3B6C0}">
      <dsp:nvSpPr>
        <dsp:cNvPr id="0" name=""/>
        <dsp:cNvSpPr/>
      </dsp:nvSpPr>
      <dsp:spPr>
        <a:xfrm rot="5400000">
          <a:off x="-135536" y="2673041"/>
          <a:ext cx="903576" cy="63250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-135536" y="2673041"/>
        <a:ext cx="903576" cy="632503"/>
      </dsp:txXfrm>
    </dsp:sp>
    <dsp:sp modelId="{473AAA4C-0A21-4FEF-9979-77C50DDF0E76}">
      <dsp:nvSpPr>
        <dsp:cNvPr id="0" name=""/>
        <dsp:cNvSpPr/>
      </dsp:nvSpPr>
      <dsp:spPr>
        <a:xfrm rot="5400000">
          <a:off x="4317773" y="-1348602"/>
          <a:ext cx="758371" cy="82244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полное восстановление имеющихся привычек и навыков, активное поведение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317773" y="-1348602"/>
        <a:ext cx="758371" cy="8224480"/>
      </dsp:txXfrm>
    </dsp:sp>
    <dsp:sp modelId="{1520DE8B-C37E-48DA-B42F-D1165568FC23}">
      <dsp:nvSpPr>
        <dsp:cNvPr id="0" name=""/>
        <dsp:cNvSpPr/>
      </dsp:nvSpPr>
      <dsp:spPr>
        <a:xfrm rot="5400000">
          <a:off x="-135536" y="3477712"/>
          <a:ext cx="903576" cy="63250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-135536" y="3477712"/>
        <a:ext cx="903576" cy="632503"/>
      </dsp:txXfrm>
    </dsp:sp>
    <dsp:sp modelId="{03A738E2-4C80-4339-B1AD-7F47753EC9FC}">
      <dsp:nvSpPr>
        <dsp:cNvPr id="0" name=""/>
        <dsp:cNvSpPr/>
      </dsp:nvSpPr>
      <dsp:spPr>
        <a:xfrm rot="5400000">
          <a:off x="4436057" y="-419178"/>
          <a:ext cx="617372" cy="82244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Соответствующая возрасту ребёнка прибавка в весе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436057" y="-419178"/>
        <a:ext cx="617372" cy="8224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46930-B223-4A53-97AF-7E21627C792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1D82E-BD35-4895-9E71-3138CF7AC7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9660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1D82E-BD35-4895-9E71-3138CF7AC73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477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1D82E-BD35-4895-9E71-3138CF7AC73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91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1D82E-BD35-4895-9E71-3138CF7AC73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512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1D82E-BD35-4895-9E71-3138CF7AC73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015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717033"/>
            <a:ext cx="7358063" cy="1640794"/>
          </a:xfrm>
        </p:spPr>
        <p:txBody>
          <a:bodyPr/>
          <a:lstStyle/>
          <a:p>
            <a:endParaRPr lang="ru-RU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26064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МО г. Краснодар « Центр – детский сад №46»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воспитатель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Мугу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Викторовна</a:t>
            </a:r>
          </a:p>
          <a:p>
            <a:pPr algn="r" fontAlgn="auto">
              <a:spcAft>
                <a:spcPts val="0"/>
              </a:spcAft>
              <a:defRPr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7904" y="6453336"/>
            <a:ext cx="14009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 2015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2230" y="3142107"/>
            <a:ext cx="66221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Облегчение процесса адаптации ребёнка, за счёт вовлечения родителей, в образовательный процесс ДОУ. 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8401" y="6425059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 2018г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5723" y="82431"/>
            <a:ext cx="694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9 г. Киренска»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8090" y="5507883"/>
            <a:ext cx="3137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Подготовила: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первой младшей группы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Сокольцова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З.П.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07504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2235" y="1268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9869" y="762963"/>
            <a:ext cx="6892411" cy="71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Алкесандр\Desktop\ФОТО ПРЕЗЕНТАЦИЯ\P_20171010_0909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04" y="48728"/>
            <a:ext cx="3335068" cy="5036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3" descr="C:\Users\Алкесандр\Desktop\ФОТО ПРЕЗЕНТАЦИЯ\P_20171010_090813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7991" y="23918"/>
            <a:ext cx="3186257" cy="520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12" name="Вертикальный свиток 11"/>
          <p:cNvSpPr/>
          <p:nvPr/>
        </p:nvSpPr>
        <p:spPr>
          <a:xfrm rot="5400000">
            <a:off x="3221323" y="3487316"/>
            <a:ext cx="1333201" cy="511256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Купание куклы Кати</a:t>
            </a:r>
            <a:endParaRPr lang="ru-RU" sz="28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847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07504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2235" y="1268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9869" y="762963"/>
            <a:ext cx="6892411" cy="71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Содержимое 3" descr="C:\Users\Алкесандр\AppData\Local\Microsoft\Windows\Temporary Internet Files\Content.Word\IMG-20180222-WA0003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52188"/>
            <a:ext cx="3747875" cy="370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10" name="Рисунок 9" descr="C:\Users\Алкесандр\Desktop\P_20180314_0935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7875" y="152188"/>
            <a:ext cx="3128381" cy="3705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Алкесандр\Desktop\ФОТО ПРЕЗЕНТАЦИЯ\P_20170919_1037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4339" y="3841402"/>
            <a:ext cx="464347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714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146846"/>
            <a:ext cx="6491064" cy="490066"/>
          </a:xfrm>
        </p:spPr>
        <p:txBody>
          <a:bodyPr/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3561016"/>
          </a:xfrm>
        </p:spPr>
        <p:txBody>
          <a:bodyPr/>
          <a:lstStyle/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Алкесандр\Desktop\P_20180403_1404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382851" y="4255523"/>
            <a:ext cx="3726516" cy="250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Алкесандр\Desktop\P_20180403_1403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262347" y="2058432"/>
            <a:ext cx="3616139" cy="2395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Алкесандр\Desktop\P_20180403_1401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5915" y="4509119"/>
            <a:ext cx="3571900" cy="2252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Вертикальный свиток 7"/>
          <p:cNvSpPr/>
          <p:nvPr/>
        </p:nvSpPr>
        <p:spPr>
          <a:xfrm rot="2852909">
            <a:off x="1439164" y="1360063"/>
            <a:ext cx="1367790" cy="4536504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деятельность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585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кесандр\Desktop\P_20180326_104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75419"/>
            <a:ext cx="3091052" cy="497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Алкесандр\Desktop\P_20180326_104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899468"/>
            <a:ext cx="3168352" cy="4958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251520" y="2117850"/>
            <a:ext cx="1367790" cy="4536504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деятельность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5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86" y="1916832"/>
            <a:ext cx="259851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l="1741" t="20853" b="13681"/>
          <a:stretch/>
        </p:blipFill>
        <p:spPr bwMode="auto">
          <a:xfrm rot="10800000">
            <a:off x="14924" y="4096486"/>
            <a:ext cx="2583050" cy="2761514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Алкесандр\AppData\Local\Microsoft\Windows\Temporary Internet Files\Content.Word\P_20180326_1110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1887666"/>
            <a:ext cx="3096344" cy="4853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Алкесандр\AppData\Local\Microsoft\Windows\Temporary Internet Files\Content.Word\P_20180326_111146.jpg"/>
          <p:cNvPicPr/>
          <p:nvPr/>
        </p:nvPicPr>
        <p:blipFill rotWithShape="1">
          <a:blip r:embed="rId5" cstate="print"/>
          <a:srcRect l="223" t="9250" r="8046" b="4356"/>
          <a:stretch/>
        </p:blipFill>
        <p:spPr bwMode="auto">
          <a:xfrm>
            <a:off x="5868144" y="1916832"/>
            <a:ext cx="2818656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4033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тикальный свиток 4"/>
          <p:cNvSpPr/>
          <p:nvPr/>
        </p:nvSpPr>
        <p:spPr>
          <a:xfrm rot="5400000">
            <a:off x="6560010" y="4492682"/>
            <a:ext cx="781679" cy="3893604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Гостевые дни</a:t>
            </a:r>
            <a:endParaRPr lang="ru-RU" sz="28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Алкесандр\Desktop\P_20180401_1609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00370"/>
            <a:ext cx="4762872" cy="3498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C:\Users\Алкесандр\Desktop\P_20180401_170107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0538" y="1863662"/>
            <a:ext cx="2053462" cy="258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8" name="Рисунок 7" descr="C:\Users\Алкесандр\Desktop\P_20180402_1930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8867"/>
            <a:ext cx="5176129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Алкесандр\Desktop\P_20180402_19271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643182"/>
            <a:ext cx="278424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9535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416240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ертикальный свиток 4"/>
          <p:cNvSpPr/>
          <p:nvPr/>
        </p:nvSpPr>
        <p:spPr>
          <a:xfrm rot="5400000">
            <a:off x="6041063" y="3728143"/>
            <a:ext cx="1656330" cy="4226396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Совместное творческое выступление родителей на фестивале «Бусинка», посвящённое Дню Матери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 descr="C:\Users\Галина Викторовна\Desktop\IMG-20180401-WA0027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2992092"/>
            <a:ext cx="3538736" cy="384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7" name="Вертикальный свиток 6"/>
          <p:cNvSpPr/>
          <p:nvPr/>
        </p:nvSpPr>
        <p:spPr>
          <a:xfrm rot="5400000">
            <a:off x="1683075" y="269257"/>
            <a:ext cx="1219272" cy="4226396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Кукольный театр «Колобок»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0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3674391"/>
              </p:ext>
            </p:extLst>
          </p:nvPr>
        </p:nvGraphicFramePr>
        <p:xfrm>
          <a:off x="323528" y="2636912"/>
          <a:ext cx="8352928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586">
                  <a:extLst>
                    <a:ext uri="{9D8B030D-6E8A-4147-A177-3AD203B41FA5}">
                      <a16:colId xmlns:a16="http://schemas.microsoft.com/office/drawing/2014/main" xmlns="" val="2531574549"/>
                    </a:ext>
                  </a:extLst>
                </a:gridCol>
                <a:gridCol w="1425758">
                  <a:extLst>
                    <a:ext uri="{9D8B030D-6E8A-4147-A177-3AD203B41FA5}">
                      <a16:colId xmlns:a16="http://schemas.microsoft.com/office/drawing/2014/main" xmlns="" val="3211915516"/>
                    </a:ext>
                  </a:extLst>
                </a:gridCol>
                <a:gridCol w="2144711">
                  <a:extLst>
                    <a:ext uri="{9D8B030D-6E8A-4147-A177-3AD203B41FA5}">
                      <a16:colId xmlns:a16="http://schemas.microsoft.com/office/drawing/2014/main" xmlns="" val="902524029"/>
                    </a:ext>
                  </a:extLst>
                </a:gridCol>
                <a:gridCol w="1719717">
                  <a:extLst>
                    <a:ext uri="{9D8B030D-6E8A-4147-A177-3AD203B41FA5}">
                      <a16:colId xmlns:a16="http://schemas.microsoft.com/office/drawing/2014/main" xmlns="" val="4157046745"/>
                    </a:ext>
                  </a:extLst>
                </a:gridCol>
                <a:gridCol w="1392156">
                  <a:extLst>
                    <a:ext uri="{9D8B030D-6E8A-4147-A177-3AD203B41FA5}">
                      <a16:colId xmlns:a16="http://schemas.microsoft.com/office/drawing/2014/main" xmlns="" val="1856551304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Возрастная группа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детей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заболеваемости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2227174"/>
                  </a:ext>
                </a:extLst>
              </a:tr>
              <a:tr h="864096">
                <a:tc vMerge="1">
                  <a:txBody>
                    <a:bodyPr/>
                    <a:lstStyle/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случаев заболевания на 1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Длительность 1 заболевания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ЧБД  (%)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4180327"/>
                  </a:ext>
                </a:extLst>
              </a:tr>
              <a:tr h="525760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младшая 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435384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77380" y="1936708"/>
            <a:ext cx="658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состояния здоровья детей 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6220497"/>
              </p:ext>
            </p:extLst>
          </p:nvPr>
        </p:nvGraphicFramePr>
        <p:xfrm>
          <a:off x="467544" y="5353945"/>
          <a:ext cx="8208912" cy="1261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xmlns="" val="3972716246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11979195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548415119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946581551"/>
                    </a:ext>
                  </a:extLst>
                </a:gridCol>
              </a:tblGrid>
              <a:tr h="6217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Лёгкая степень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адаптации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степень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адаптации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Тяжёлая степень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адаптации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3787772"/>
                  </a:ext>
                </a:extLst>
              </a:tr>
              <a:tr h="6217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908988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6760" y="447675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адаптации детей к условиям ДОУ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91680" y="3933056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9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28184" y="116632"/>
            <a:ext cx="2915816" cy="2304256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2000" i="1" u="sng" dirty="0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68144" y="1628800"/>
            <a:ext cx="3267785" cy="4497363"/>
          </a:xfrm>
        </p:spPr>
        <p:txBody>
          <a:bodyPr/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   </a:t>
            </a:r>
            <a:endParaRPr lang="ru-RU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3131840" y="332656"/>
            <a:ext cx="5760640" cy="309634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32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адаптация?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-это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приспособления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организма к новым условиям, который происходит на разных уровнях – физиологическом, социальном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психологическом.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123769" y="3392996"/>
            <a:ext cx="5760640" cy="309634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3200" b="1" i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Адаптация, как процесс с позиции ребёнка.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к новой обстановке, а для ребенка детский сад, несомненно, является новым, еще неизвестным пространством, с новым окружением и новыми отношениями.</a:t>
            </a:r>
          </a:p>
          <a:p>
            <a:pPr algn="ctr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5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42" y="0"/>
            <a:ext cx="9160492" cy="6858000"/>
          </a:xfrm>
        </p:spPr>
      </p:pic>
      <p:sp>
        <p:nvSpPr>
          <p:cNvPr id="9" name="TextBox 8"/>
          <p:cNvSpPr txBox="1"/>
          <p:nvPr/>
        </p:nvSpPr>
        <p:spPr>
          <a:xfrm>
            <a:off x="107504" y="190938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влияющие на процесс адаптации</a:t>
            </a:r>
            <a:endParaRPr lang="ru-RU" sz="3200" b="1" i="1" dirty="0">
              <a:ln w="10541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03848" y="835600"/>
            <a:ext cx="5328592" cy="114852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здоровья ребёнка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159087" y="1984123"/>
            <a:ext cx="5328592" cy="113950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опыта общения, степень родительской опеки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173476" y="4072382"/>
            <a:ext cx="5328592" cy="132784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режима к режиму детского сада 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173476" y="3037637"/>
            <a:ext cx="5328592" cy="116145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предметной и игровой деятельности</a:t>
            </a: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3173476" y="5252606"/>
            <a:ext cx="5328592" cy="129614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биологические и социальные  факторы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04976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216" y="-5858"/>
            <a:ext cx="9175216" cy="6983861"/>
          </a:xfr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876421135"/>
              </p:ext>
            </p:extLst>
          </p:nvPr>
        </p:nvGraphicFramePr>
        <p:xfrm>
          <a:off x="179512" y="1412776"/>
          <a:ext cx="885698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5555" y="205424"/>
            <a:ext cx="8064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Объективными показателями окончания периода адаптации у детей являются:</a:t>
            </a:r>
          </a:p>
        </p:txBody>
      </p:sp>
    </p:spTree>
    <p:extLst>
      <p:ext uri="{BB962C8B-B14F-4D97-AF65-F5344CB8AC3E}">
        <p14:creationId xmlns:p14="http://schemas.microsoft.com/office/powerpoint/2010/main" xmlns="" val="81725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низ 6"/>
          <p:cNvSpPr/>
          <p:nvPr/>
        </p:nvSpPr>
        <p:spPr>
          <a:xfrm rot="10800000">
            <a:off x="4355976" y="1916832"/>
            <a:ext cx="41262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3784576"/>
            <a:ext cx="3744416" cy="27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3784576"/>
            <a:ext cx="3744416" cy="27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2442718" y="2713113"/>
            <a:ext cx="3963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905914">
            <a:off x="3290921" y="330244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314640">
            <a:off x="6196024" y="3295372"/>
            <a:ext cx="49081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74612" y="1916832"/>
            <a:ext cx="4422776" cy="475252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оптимальных условий для  совместной деятельности всех участников образовательного процесса, направленных   на успешную адаптацию ребенка в детском  саду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18215" y="1811683"/>
            <a:ext cx="1176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4389958" y="1916832"/>
            <a:ext cx="4498975" cy="475252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2488187"/>
            <a:ext cx="318569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преодоления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стрессовых состояний у детей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период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к детскому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процессу ранней социализации.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предметно-развивающего пространства, содействующего социально-педагогической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воспитанников.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вопросах адаптации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условиям детского сада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мотивации 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взаимодействию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 на основе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совместную деятельность.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единства требований педагогов и родителей в период адаптации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положительного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32735" y="1916832"/>
            <a:ext cx="2129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адачи</a:t>
            </a:r>
            <a:endParaRPr lang="ru-RU" sz="3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87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28184" y="116632"/>
            <a:ext cx="2915816" cy="2304256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2000" i="1" u="sng" dirty="0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68144" y="1628800"/>
            <a:ext cx="3267785" cy="4497363"/>
          </a:xfrm>
        </p:spPr>
        <p:txBody>
          <a:bodyPr/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11760" y="358354"/>
            <a:ext cx="62204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ОРГАНИЗАЦИОННЫЙ ЭТАП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3848" y="1497558"/>
            <a:ext cx="56757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обработка данных о семье каждого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 ( социальный банк данных), запросах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интересах, потребностях родителей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дневников наблюдений за детьми в период адаптации;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-составление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перспективного плана мероприятий проекта;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-подбор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методической, художественной литературы,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иллюстрационных материалов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дидактических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игр, картотек;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предметно-развивающей среды группы;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информационного материала для родителей;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анкет для родителей.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2920" y="892463"/>
            <a:ext cx="1535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641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42" y="0"/>
            <a:ext cx="9160492" cy="6858000"/>
          </a:xfrm>
        </p:spPr>
      </p:pic>
      <p:sp>
        <p:nvSpPr>
          <p:cNvPr id="9" name="TextBox 8"/>
          <p:cNvSpPr txBox="1"/>
          <p:nvPr/>
        </p:nvSpPr>
        <p:spPr>
          <a:xfrm>
            <a:off x="1835696" y="19093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n w="10541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Основной этап </a:t>
            </a:r>
            <a:endParaRPr lang="ru-RU" sz="3200" b="1" i="1" dirty="0">
              <a:ln w="10541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953612"/>
            <a:ext cx="569897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 со взрослыми и сверстниками в режиме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Aft>
                <a:spcPts val="0"/>
              </a:spcAft>
              <a:buFontTx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родителями. </a:t>
            </a:r>
          </a:p>
          <a:p>
            <a:pPr marL="342900" indent="-342900">
              <a:spcAft>
                <a:spcPts val="0"/>
              </a:spcAft>
              <a:buFontTx/>
              <a:buAutoNum type="arabicPeriod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предметно-развивающего пространства.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8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Алкесандр\AppData\Local\Microsoft\Windows\Temporary Internet Files\Content.Word\P_20180326_1116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4714" y="1902274"/>
            <a:ext cx="3744416" cy="4822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ертикальный свиток 5"/>
          <p:cNvSpPr/>
          <p:nvPr/>
        </p:nvSpPr>
        <p:spPr>
          <a:xfrm rot="5400000">
            <a:off x="3371953" y="-1946632"/>
            <a:ext cx="794684" cy="4731294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Алкесандр\AppData\Local\Microsoft\Windows\Temporary Internet Files\Content.Word\P_20180326_1120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13" y="1916832"/>
            <a:ext cx="281449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C:\Users\Алкесандр\Desktop\P_20180321_095535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909459"/>
            <a:ext cx="2592288" cy="481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340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я презентац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</TotalTime>
  <Words>466</Words>
  <Application>Microsoft Office PowerPoint</Application>
  <PresentationFormat>Экран (4:3)</PresentationFormat>
  <Paragraphs>103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Моя 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Аслан и Таня</dc:creator>
  <cp:lastModifiedBy>admin</cp:lastModifiedBy>
  <cp:revision>66</cp:revision>
  <dcterms:created xsi:type="dcterms:W3CDTF">2015-08-30T11:34:34Z</dcterms:created>
  <dcterms:modified xsi:type="dcterms:W3CDTF">2020-05-20T06:32:03Z</dcterms:modified>
</cp:coreProperties>
</file>